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7012"/>
            <a:ext cx="122866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Food Recipe &amp; Nutritional Chart Generator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Generative AI Project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Submitted by: Gouri Rabgotra (102203732) &amp; Anisha Sharma (102203860)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Submitted to: Dr. Jyoti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B.E. 4th Year - COE, Computer Science and Engineering Department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Thapar Institute of Engineering and Technology, Patiala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November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36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525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extend our gratitude for your time and attention to our Generative AI project.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7603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Gouri Rabgotra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441245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ID: 102203732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7603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Anisha Sharma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4856321" y="441245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ID: 102203860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2345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more details, please visit our project repository: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33951" y="6107787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github.com/gouri-rabgotra21/genAI_project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852636"/>
            <a:ext cx="30480" cy="873204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082" y="1028819"/>
            <a:ext cx="7395567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"What to Cook?" Dilemma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2082" y="1948101"/>
            <a:ext cx="775263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home cooks face significant culinary challenges in their daily lives.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2082" y="2489597"/>
            <a:ext cx="7752636" cy="1826538"/>
          </a:xfrm>
          <a:prstGeom prst="roundRect">
            <a:avLst>
              <a:gd name="adj" fmla="val 600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59222" y="2489597"/>
            <a:ext cx="91440" cy="1826538"/>
          </a:xfrm>
          <a:prstGeom prst="roundRect">
            <a:avLst>
              <a:gd name="adj" fmla="val 91300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6472238" y="2711172"/>
            <a:ext cx="248459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Recipe Repetition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472238" y="3140869"/>
            <a:ext cx="7240905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often have a variety of ingredients at hand (e.g., paneer, spinach, onion) but lack the inspiration to combine them into new dishes, leading to repetitive meals.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82082" y="4514850"/>
            <a:ext cx="7752636" cy="1508641"/>
          </a:xfrm>
          <a:prstGeom prst="roundRect">
            <a:avLst>
              <a:gd name="adj" fmla="val 727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59222" y="4514850"/>
            <a:ext cx="91440" cy="1508641"/>
          </a:xfrm>
          <a:prstGeom prst="roundRect">
            <a:avLst>
              <a:gd name="adj" fmla="val 91300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472238" y="4736425"/>
            <a:ext cx="299906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Nutritional Unawareness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72238" y="5166122"/>
            <a:ext cx="7240905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trying new recipes, understanding the health impact is challenging. The nutritional content—calories, protein, and fat—often remains a mystery.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182082" y="6247090"/>
            <a:ext cx="7752636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recipe applications are primarily static search engines, not creative assistants. They struggle to adapt to specific ingredients and cannot combine dynamic recipe generation with instant nutritional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60" y="498872"/>
            <a:ext cx="89358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Intelligent Recipe &amp; Health Assistant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4960" y="1428631"/>
            <a:ext cx="133604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developing a web application designed to bridge this culinary gap, acting as a creative partner in the kitchen.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960" y="1922978"/>
            <a:ext cx="6566892" cy="40586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4960" y="6162913"/>
            <a:ext cx="306276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Recipe Generation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4960" y="6555224"/>
            <a:ext cx="656689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takes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any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set of user-provided ingredients and generates a complete, unique, and creative step-by-step recipe.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1922978"/>
            <a:ext cx="6566892" cy="40586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8548" y="6162913"/>
            <a:ext cx="300597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Nutritional Analysis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28548" y="6555224"/>
            <a:ext cx="656689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Simultaneously, it provides a detailed, easy-to-read nutritional chart, breaking down calories, protein, fat, and carbohydrates for that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exact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recipe.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634960" y="7630120"/>
            <a:ext cx="133604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seamlessly connects the act of cooking with essential health and nutritional awareness, offering a practical tool for everyday living.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627" y="496253"/>
            <a:ext cx="12095917" cy="563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Approach &amp; Architecture: Local-First AI System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1627" y="1421130"/>
            <a:ext cx="133671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architecture is designed for powerful, self-contained operation, running entirely on the user's machine for privacy and efficiency.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753" y="1912858"/>
            <a:ext cx="13256895" cy="57166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78815" y="6545431"/>
            <a:ext cx="3007536" cy="37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 Results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78815" y="5222115"/>
            <a:ext cx="3007536" cy="37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Engine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578815" y="3912166"/>
            <a:ext cx="3007536" cy="37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Backend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578815" y="2588850"/>
            <a:ext cx="3007536" cy="37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Enter Ingredients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31627" y="7832527"/>
            <a:ext cx="133671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local-first approach ensures responsiveness, data privacy, and a seamless user experience without reliance on external API calls.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774978"/>
            <a:ext cx="10224254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&amp; Logic Explained: Python's Role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894880"/>
            <a:ext cx="13100685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streamlit_app.py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script orchestrates the entire process, serving as the central "brain" of the application.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1092637" y="3371850"/>
            <a:ext cx="3893344" cy="218480"/>
          </a:xfrm>
          <a:prstGeom prst="roundRect">
            <a:avLst>
              <a:gd name="adj" fmla="val 4201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4858" y="3153370"/>
            <a:ext cx="655558" cy="655558"/>
          </a:xfrm>
          <a:prstGeom prst="roundRect">
            <a:avLst>
              <a:gd name="adj" fmla="val 6974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8688" y="3317319"/>
            <a:ext cx="327779" cy="3277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3337" y="402740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Prompt Engineering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83337" y="4499848"/>
            <a:ext cx="3784283" cy="2097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Instead of simple queries, we use a detailed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prompt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instruct Llama 3 to output content in a strict two-part format: a machine-readable JSON block and a human-readable recipe.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532358" y="3044071"/>
            <a:ext cx="3893344" cy="218480"/>
          </a:xfrm>
          <a:prstGeom prst="roundRect">
            <a:avLst>
              <a:gd name="adj" fmla="val 4201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04579" y="2825591"/>
            <a:ext cx="655558" cy="655558"/>
          </a:xfrm>
          <a:prstGeom prst="roundRect">
            <a:avLst>
              <a:gd name="adj" fmla="val 6974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8409" y="2989540"/>
            <a:ext cx="327779" cy="32777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3059" y="3699629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Parsing &amp; Extraction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5423059" y="4172069"/>
            <a:ext cx="3784283" cy="24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Python code uses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Expressions (re)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efficiently identify and extract the JSON block from the AI's single string response. This JSON is then parsed into a Python list of ingredients and quantities.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972080" y="2716292"/>
            <a:ext cx="3893344" cy="218480"/>
          </a:xfrm>
          <a:prstGeom prst="roundRect">
            <a:avLst>
              <a:gd name="adj" fmla="val 4201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44301" y="2497812"/>
            <a:ext cx="655558" cy="655558"/>
          </a:xfrm>
          <a:prstGeom prst="roundRect">
            <a:avLst>
              <a:gd name="adj" fmla="val 6974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8131" y="2661761"/>
            <a:ext cx="327779" cy="32777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2780" y="3371850"/>
            <a:ext cx="2809994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Calculation &amp; Display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9862780" y="3844290"/>
            <a:ext cx="3784283" cy="2796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script iterates through the extracted ingredient list, fetching nutritional values (currently from a mock database). It then sums these totals and presents both the generated recipe and the comprehensive nutritional chart via Streamlit.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764858" y="7105055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structured approach ensures accurate data handling and a smooth user experience from ingredient input to final display.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291" y="798314"/>
            <a:ext cx="8341519" cy="547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Stack: Our Culinary Toolkit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291" y="1696403"/>
            <a:ext cx="134038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selected a modern, robust, and flexible technology stack to power this innovative GenAI project.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291" y="2173843"/>
            <a:ext cx="3186708" cy="19695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3291" y="4318516"/>
            <a:ext cx="219051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Engine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3291" y="4697492"/>
            <a:ext cx="3186708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Ollama: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Facilitates running powerful Large Language Models (LLMs) locally.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3291" y="5643801"/>
            <a:ext cx="3186708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Llama 3: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Our chosen Generative AI model, celebrated for its advanced reasoning and text generation capabilities.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955" y="2173843"/>
            <a:ext cx="3186708" cy="19695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18955" y="4318516"/>
            <a:ext cx="219051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&amp; Logic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4018955" y="4697492"/>
            <a:ext cx="3186708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foundational language for all core logic, data processing, and application functionality.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4018955" y="5643801"/>
            <a:ext cx="3186708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Ollama Python Library: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Enables seamless communication between our Python scripts and the Ollama engine.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018955" y="6590109"/>
            <a:ext cx="3186708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Expressions (re):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Essential for robustly parsing structured output from the AI model.</a:t>
            </a:r>
            <a:endParaRPr lang="en-US" sz="13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18" y="2173843"/>
            <a:ext cx="3186708" cy="19695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24618" y="4318516"/>
            <a:ext cx="219051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Front-End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424618" y="4697492"/>
            <a:ext cx="3186708" cy="1401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Python-only framework, ideal for rapid development and deploying our interactive web application with a clean user interface.</a:t>
            </a:r>
            <a:endParaRPr lang="en-US" sz="13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282" y="2173843"/>
            <a:ext cx="3186827" cy="196953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830282" y="4318516"/>
            <a:ext cx="219051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Version Control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10830282" y="4697492"/>
            <a:ext cx="3186827" cy="1401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 &amp; GitHub: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Utilised for comprehensive source code management, collaborative development, and maintaining a public repository for our project.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269" y="495895"/>
            <a:ext cx="6899434" cy="56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Features: What We've Built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1269" y="1329928"/>
            <a:ext cx="788146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application offers several distinct advantages, delivering a highly functional and user-friendly experience.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1269" y="2110026"/>
            <a:ext cx="7881461" cy="1054298"/>
          </a:xfrm>
          <a:prstGeom prst="roundRect">
            <a:avLst>
              <a:gd name="adj" fmla="val 718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19150" y="2297906"/>
            <a:ext cx="304502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Recipe Generation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19150" y="2687836"/>
            <a:ext cx="7505700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unique recipes from any ingredient list, moving beyond static databases.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1269" y="3344585"/>
            <a:ext cx="7881461" cy="1342906"/>
          </a:xfrm>
          <a:prstGeom prst="roundRect">
            <a:avLst>
              <a:gd name="adj" fmla="val 564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19150" y="3532465"/>
            <a:ext cx="298858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Nutritional Analysis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19150" y="3922395"/>
            <a:ext cx="7505700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immediate breakdowns of Calories, Protein, Fat, and Carbs for each specific generated recipe.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1269" y="4867751"/>
            <a:ext cx="7881461" cy="1342906"/>
          </a:xfrm>
          <a:prstGeom prst="roundRect">
            <a:avLst>
              <a:gd name="adj" fmla="val 564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19150" y="5055632"/>
            <a:ext cx="231231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 Local &amp; Private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19150" y="5445562"/>
            <a:ext cx="7505700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entire AI model runs on the user's machine, ensuring privacy, zero cost, and no reliance on external APIs.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1269" y="6390918"/>
            <a:ext cx="7881461" cy="1342906"/>
          </a:xfrm>
          <a:prstGeom prst="roundRect">
            <a:avLst>
              <a:gd name="adj" fmla="val 564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19150" y="6578798"/>
            <a:ext cx="2470904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 &amp; Interactive UI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19150" y="6968728"/>
            <a:ext cx="7505700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clean, single-page, and intuitive web interface developed using Streamlit for ease of use.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959" y="524708"/>
            <a:ext cx="7812881" cy="118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Roadmap: Future Work &amp; Enhancements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1959" y="1998345"/>
            <a:ext cx="7812881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an ambitious plan for future development to further enhance the application's capabilities and reach.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51959" y="2820591"/>
            <a:ext cx="760690" cy="1399937"/>
          </a:xfrm>
          <a:prstGeom prst="roundRect">
            <a:avLst>
              <a:gd name="adj" fmla="val 3600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7" y="3377922"/>
            <a:ext cx="285155" cy="2851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02793" y="3010733"/>
            <a:ext cx="3138845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 Real Nutrition API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102793" y="3421975"/>
            <a:ext cx="6862048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 our current "mock" database with live API calls to the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USDA FoodData Central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highly accurate, real-world nutritional data.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151959" y="4410670"/>
            <a:ext cx="760690" cy="1704142"/>
          </a:xfrm>
          <a:prstGeom prst="roundRect">
            <a:avLst>
              <a:gd name="adj" fmla="val 3600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9727" y="5120045"/>
            <a:ext cx="285155" cy="28515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02793" y="4600813"/>
            <a:ext cx="237708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Public Deployment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102793" y="5012055"/>
            <a:ext cx="6862048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Re-architect the application to utilise a cloud API (e.g., Google's Gemini) and deploy it on the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Community Cloud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broader public accessibility.</a:t>
            </a:r>
            <a:endParaRPr lang="en-US" sz="1450" dirty="0"/>
          </a:p>
        </p:txBody>
      </p:sp>
      <p:sp>
        <p:nvSpPr>
          <p:cNvPr id="13" name="Shape 8"/>
          <p:cNvSpPr/>
          <p:nvPr/>
        </p:nvSpPr>
        <p:spPr>
          <a:xfrm>
            <a:off x="6151959" y="6304955"/>
            <a:ext cx="760690" cy="1399937"/>
          </a:xfrm>
          <a:prstGeom prst="roundRect">
            <a:avLst>
              <a:gd name="adj" fmla="val 3600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9727" y="6862286"/>
            <a:ext cx="285155" cy="28515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02793" y="6495098"/>
            <a:ext cx="237708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Image Generation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7102793" y="6906339"/>
            <a:ext cx="6862048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a feature to generate a unique AI-created image (using models like Stable Diffusion) of the final dish for each recipe.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761" y="442913"/>
            <a:ext cx="564701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Transforming Home Cooking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3761" y="1268492"/>
            <a:ext cx="13502878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aims to empower home cooks by solving the dual challenges of recipe creativity and nutritional awareness.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761" y="1888569"/>
            <a:ext cx="6554986" cy="65549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9273" y="1868448"/>
            <a:ext cx="3504367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Beyond Static Recipes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519273" y="2432209"/>
            <a:ext cx="6554986" cy="51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more endless scrolling or repetitive meals. Our AI generates novel dishes from your available ingredients, making every cooking session an adventure.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19273" y="3108603"/>
            <a:ext cx="4442460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Empowering Health Choices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19273" y="3672364"/>
            <a:ext cx="6554986" cy="51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Instantly understand the nutritional impact of your creations, allowing for informed dietary decisions and a healthier lifestyle.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63761" y="8805982"/>
            <a:ext cx="13502878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believe this tool will foster greater culinary confidence and promote healthier eating habits in everyday life.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2025-11-16T21:53:19Z</dcterms:created>
  <dcterms:modified xsi:type="dcterms:W3CDTF">2025-11-16T21:53:19Z</dcterms:modified>
</cp:coreProperties>
</file>